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A8-EEFD-4E3A-8E93-2F650F22992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3E8-9546-4E5E-803A-26FC7E53FD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4837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A8-EEFD-4E3A-8E93-2F650F22992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3E8-9546-4E5E-803A-26FC7E53FD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0037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A8-EEFD-4E3A-8E93-2F650F22992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3E8-9546-4E5E-803A-26FC7E53FD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411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A8-EEFD-4E3A-8E93-2F650F22992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3E8-9546-4E5E-803A-26FC7E53FD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9662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A8-EEFD-4E3A-8E93-2F650F22992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3E8-9546-4E5E-803A-26FC7E53FD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885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A8-EEFD-4E3A-8E93-2F650F22992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3E8-9546-4E5E-803A-26FC7E53FD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1937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A8-EEFD-4E3A-8E93-2F650F22992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3E8-9546-4E5E-803A-26FC7E53FD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760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A8-EEFD-4E3A-8E93-2F650F22992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3E8-9546-4E5E-803A-26FC7E53FD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149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A8-EEFD-4E3A-8E93-2F650F22992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3E8-9546-4E5E-803A-26FC7E53FD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804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A8-EEFD-4E3A-8E93-2F650F22992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3E8-9546-4E5E-803A-26FC7E53FD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091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A8-EEFD-4E3A-8E93-2F650F22992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3E8-9546-4E5E-803A-26FC7E53FD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3175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0E9A8-EEFD-4E3A-8E93-2F650F22992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733E8-9546-4E5E-803A-26FC7E53FD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033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81188"/>
            <a:ext cx="3493952" cy="334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015600" y="1155700"/>
            <a:ext cx="50985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FGF-4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E. coli</a:t>
            </a: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#300-131)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239226" y="5519294"/>
            <a:ext cx="7129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Dose-dependent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stimulation of cell proliferation in NHDF cells by recombinant human FGF-4. Values are the means (±SD) of triplicate determinations and expressed as percentage of control.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08142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2013-10-24T14:41:35Z</dcterms:created>
  <dcterms:modified xsi:type="dcterms:W3CDTF">2015-03-12T14:50:58Z</dcterms:modified>
</cp:coreProperties>
</file>